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26-Oct-20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26-Oct-20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2D shapes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 will recognise 2D shapes</a:t>
            </a:r>
            <a:endParaRPr lang="en-GB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2532992" y="5665075"/>
            <a:ext cx="6980127" cy="54128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01072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shape has…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One side?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71105" y="3250276"/>
            <a:ext cx="839586" cy="81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5207" y="4064924"/>
            <a:ext cx="822960" cy="8146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626822" y="4347557"/>
            <a:ext cx="1047403" cy="98090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66313" y="2967644"/>
            <a:ext cx="1280160" cy="623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3674226" y="3183775"/>
            <a:ext cx="980902" cy="881149"/>
          </a:xfrm>
          <a:prstGeom prst="pen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6866313" y="4879571"/>
            <a:ext cx="955963" cy="864524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929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shape has…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Four sides?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71105" y="3250276"/>
            <a:ext cx="839586" cy="81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5207" y="4064924"/>
            <a:ext cx="822960" cy="8146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626822" y="4347557"/>
            <a:ext cx="1047403" cy="98090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66313" y="2967644"/>
            <a:ext cx="1280160" cy="623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3674226" y="3183775"/>
            <a:ext cx="980902" cy="881149"/>
          </a:xfrm>
          <a:prstGeom prst="pen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6866313" y="4879571"/>
            <a:ext cx="955963" cy="864524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2942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shape has…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Three corners?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71105" y="3250276"/>
            <a:ext cx="839586" cy="81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5207" y="4064924"/>
            <a:ext cx="822960" cy="8146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626822" y="4347557"/>
            <a:ext cx="1047403" cy="98090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66313" y="2967644"/>
            <a:ext cx="1280160" cy="623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3674226" y="3183775"/>
            <a:ext cx="980902" cy="881149"/>
          </a:xfrm>
          <a:prstGeom prst="pen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6866313" y="4879571"/>
            <a:ext cx="955963" cy="864524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24446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shape has…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Two short sides and two long sides?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71105" y="3250276"/>
            <a:ext cx="839586" cy="81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5207" y="4064924"/>
            <a:ext cx="822960" cy="8146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626822" y="4347557"/>
            <a:ext cx="1047403" cy="98090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66313" y="2967644"/>
            <a:ext cx="1280160" cy="623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3674226" y="3183775"/>
            <a:ext cx="980902" cy="881149"/>
          </a:xfrm>
          <a:prstGeom prst="pen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6866313" y="4879571"/>
            <a:ext cx="955963" cy="864524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15002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shape has…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No corners?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71105" y="3250276"/>
            <a:ext cx="839586" cy="81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5207" y="4064924"/>
            <a:ext cx="822960" cy="8146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626822" y="4347557"/>
            <a:ext cx="1047403" cy="98090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66313" y="2967644"/>
            <a:ext cx="1280160" cy="623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3674226" y="3183775"/>
            <a:ext cx="980902" cy="881149"/>
          </a:xfrm>
          <a:prstGeom prst="pen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6866313" y="4879571"/>
            <a:ext cx="955963" cy="864524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88895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shape has…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Six sides?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71105" y="3250276"/>
            <a:ext cx="839586" cy="81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5207" y="4064924"/>
            <a:ext cx="822960" cy="8146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626822" y="4347557"/>
            <a:ext cx="1047403" cy="98090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66313" y="2967644"/>
            <a:ext cx="1280160" cy="623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3674226" y="3183775"/>
            <a:ext cx="980902" cy="881149"/>
          </a:xfrm>
          <a:prstGeom prst="pen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6866313" y="4879571"/>
            <a:ext cx="955963" cy="864524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32539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draw…?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Six circles</a:t>
            </a:r>
          </a:p>
          <a:p>
            <a:pPr marL="0" indent="0">
              <a:buNone/>
            </a:pPr>
            <a:r>
              <a:rPr lang="en-GB" dirty="0" smtClean="0"/>
              <a:t>Five squares</a:t>
            </a:r>
          </a:p>
          <a:p>
            <a:pPr marL="0" indent="0">
              <a:buNone/>
            </a:pPr>
            <a:r>
              <a:rPr lang="en-GB" dirty="0" smtClean="0"/>
              <a:t>Four triangles</a:t>
            </a:r>
          </a:p>
          <a:p>
            <a:pPr marL="0" indent="0">
              <a:buNone/>
            </a:pPr>
            <a:r>
              <a:rPr lang="en-GB" dirty="0" smtClean="0"/>
              <a:t>Three rectangles</a:t>
            </a:r>
          </a:p>
          <a:p>
            <a:pPr marL="0" indent="0">
              <a:buNone/>
            </a:pPr>
            <a:r>
              <a:rPr lang="en-GB" dirty="0" smtClean="0"/>
              <a:t>Two </a:t>
            </a:r>
            <a:r>
              <a:rPr lang="en-GB" dirty="0" err="1" smtClean="0"/>
              <a:t>pentgaons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One hexagon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38596" y="5419898"/>
            <a:ext cx="839586" cy="81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5207" y="4064924"/>
            <a:ext cx="822960" cy="8146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626822" y="4347557"/>
            <a:ext cx="1047403" cy="98090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66313" y="2967644"/>
            <a:ext cx="1280160" cy="623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3674226" y="3183775"/>
            <a:ext cx="980902" cy="881149"/>
          </a:xfrm>
          <a:prstGeom prst="pen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6866313" y="4879571"/>
            <a:ext cx="955963" cy="864524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0455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Draw as many shapes as you can think of. You have one minute!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Go!</a:t>
            </a:r>
            <a:endParaRPr lang="en-GB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8903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2D shapes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 2D shape is a </a:t>
            </a:r>
            <a:r>
              <a:rPr lang="en-GB" b="1" dirty="0" smtClean="0"/>
              <a:t>flat</a:t>
            </a:r>
            <a:r>
              <a:rPr lang="en-GB" dirty="0" smtClean="0"/>
              <a:t> shape, just like these: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Does anyone know what any of these shapes are called?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71105" y="3250276"/>
            <a:ext cx="839586" cy="81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5207" y="4064924"/>
            <a:ext cx="822960" cy="8146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626822" y="4347557"/>
            <a:ext cx="1047403" cy="98090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66313" y="2967644"/>
            <a:ext cx="1280160" cy="6234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3674226" y="3183775"/>
            <a:ext cx="980902" cy="881149"/>
          </a:xfrm>
          <a:prstGeom prst="pen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6866313" y="4879571"/>
            <a:ext cx="955963" cy="864524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67324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46426" y="5918661"/>
            <a:ext cx="731520" cy="75645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341694" y="5860473"/>
            <a:ext cx="822960" cy="81464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2445" y="5744095"/>
            <a:ext cx="1047403" cy="980902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569503" y="5997633"/>
            <a:ext cx="1280160" cy="6234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1136349" y="5793971"/>
            <a:ext cx="980902" cy="881149"/>
          </a:xfrm>
          <a:prstGeom prst="pent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3389097" y="5810597"/>
            <a:ext cx="955963" cy="864524"/>
          </a:xfrm>
          <a:prstGeom prst="hex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760720" y="2302625"/>
            <a:ext cx="39568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you notice about a circle?</a:t>
            </a:r>
          </a:p>
          <a:p>
            <a:endParaRPr lang="en-GB" dirty="0"/>
          </a:p>
          <a:p>
            <a:r>
              <a:rPr lang="en-GB" dirty="0" smtClean="0"/>
              <a:t>How many sides does it have?</a:t>
            </a:r>
          </a:p>
          <a:p>
            <a:endParaRPr lang="en-GB" dirty="0"/>
          </a:p>
          <a:p>
            <a:r>
              <a:rPr lang="en-GB" dirty="0" smtClean="0"/>
              <a:t>What do you notice about its sides?</a:t>
            </a:r>
          </a:p>
          <a:p>
            <a:endParaRPr lang="en-GB" dirty="0"/>
          </a:p>
          <a:p>
            <a:r>
              <a:rPr lang="en-GB" dirty="0" smtClean="0"/>
              <a:t>How many corners does it have?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500861" y="2093976"/>
            <a:ext cx="2504625" cy="2542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5505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Square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10444" y="2302625"/>
            <a:ext cx="2377440" cy="2330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341694" y="5860473"/>
            <a:ext cx="822960" cy="81464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2445" y="5744095"/>
            <a:ext cx="1047403" cy="980902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569503" y="5997633"/>
            <a:ext cx="1280160" cy="6234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1136349" y="5793971"/>
            <a:ext cx="980902" cy="881149"/>
          </a:xfrm>
          <a:prstGeom prst="pent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3389097" y="5810597"/>
            <a:ext cx="955963" cy="864524"/>
          </a:xfrm>
          <a:prstGeom prst="hex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760720" y="2302625"/>
            <a:ext cx="39568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you notice about a square?</a:t>
            </a:r>
          </a:p>
          <a:p>
            <a:endParaRPr lang="en-GB" dirty="0"/>
          </a:p>
          <a:p>
            <a:r>
              <a:rPr lang="en-GB" dirty="0" smtClean="0"/>
              <a:t>How many sides does it have?</a:t>
            </a:r>
          </a:p>
          <a:p>
            <a:endParaRPr lang="en-GB" dirty="0"/>
          </a:p>
          <a:p>
            <a:r>
              <a:rPr lang="en-GB" dirty="0" smtClean="0"/>
              <a:t>What do you notice about its sides?</a:t>
            </a:r>
          </a:p>
          <a:p>
            <a:endParaRPr lang="en-GB" dirty="0"/>
          </a:p>
          <a:p>
            <a:r>
              <a:rPr lang="en-GB" dirty="0" smtClean="0"/>
              <a:t>How many corners does it have?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146426" y="5918661"/>
            <a:ext cx="731520" cy="75645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1200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Rectangle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Oval 4"/>
          <p:cNvSpPr/>
          <p:nvPr/>
        </p:nvSpPr>
        <p:spPr>
          <a:xfrm>
            <a:off x="2341694" y="5860473"/>
            <a:ext cx="822960" cy="81464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2445" y="5744095"/>
            <a:ext cx="1047403" cy="980902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569503" y="5997633"/>
            <a:ext cx="1280160" cy="6234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1136349" y="5793971"/>
            <a:ext cx="980902" cy="881149"/>
          </a:xfrm>
          <a:prstGeom prst="pent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3389097" y="5810597"/>
            <a:ext cx="955963" cy="864524"/>
          </a:xfrm>
          <a:prstGeom prst="hex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760719" y="2302625"/>
            <a:ext cx="42810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you notice about a rectangle?</a:t>
            </a:r>
          </a:p>
          <a:p>
            <a:endParaRPr lang="en-GB" dirty="0"/>
          </a:p>
          <a:p>
            <a:r>
              <a:rPr lang="en-GB" dirty="0" smtClean="0"/>
              <a:t>How many sides does it have?</a:t>
            </a:r>
          </a:p>
          <a:p>
            <a:endParaRPr lang="en-GB" dirty="0"/>
          </a:p>
          <a:p>
            <a:r>
              <a:rPr lang="en-GB" dirty="0" smtClean="0"/>
              <a:t>What do you notice about its sides?</a:t>
            </a:r>
          </a:p>
          <a:p>
            <a:endParaRPr lang="en-GB" dirty="0"/>
          </a:p>
          <a:p>
            <a:r>
              <a:rPr lang="en-GB" dirty="0" smtClean="0"/>
              <a:t>How many corners does it have?</a:t>
            </a:r>
          </a:p>
          <a:p>
            <a:endParaRPr lang="en-GB" dirty="0"/>
          </a:p>
          <a:p>
            <a:r>
              <a:rPr lang="en-GB" dirty="0" smtClean="0"/>
              <a:t>What shape does it look a bit like?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146426" y="5918661"/>
            <a:ext cx="731520" cy="75645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46592" y="2578083"/>
            <a:ext cx="2867889" cy="16459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0791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Triangle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Oval 4"/>
          <p:cNvSpPr/>
          <p:nvPr/>
        </p:nvSpPr>
        <p:spPr>
          <a:xfrm>
            <a:off x="2341694" y="5860473"/>
            <a:ext cx="822960" cy="81464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2445" y="5744095"/>
            <a:ext cx="1047403" cy="980902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569503" y="5997633"/>
            <a:ext cx="1280160" cy="6234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1136349" y="5793971"/>
            <a:ext cx="980902" cy="881149"/>
          </a:xfrm>
          <a:prstGeom prst="pent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3389097" y="5810597"/>
            <a:ext cx="955963" cy="864524"/>
          </a:xfrm>
          <a:prstGeom prst="hex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744302" y="2483547"/>
            <a:ext cx="4164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you notice about a triangle?</a:t>
            </a:r>
          </a:p>
          <a:p>
            <a:endParaRPr lang="en-GB" dirty="0"/>
          </a:p>
          <a:p>
            <a:r>
              <a:rPr lang="en-GB" dirty="0" smtClean="0"/>
              <a:t>How many sides does it have?</a:t>
            </a:r>
          </a:p>
          <a:p>
            <a:endParaRPr lang="en-GB" dirty="0"/>
          </a:p>
          <a:p>
            <a:r>
              <a:rPr lang="en-GB" dirty="0" smtClean="0"/>
              <a:t>What do you notice about its sides?</a:t>
            </a:r>
          </a:p>
          <a:p>
            <a:endParaRPr lang="en-GB" dirty="0"/>
          </a:p>
          <a:p>
            <a:r>
              <a:rPr lang="en-GB" dirty="0" smtClean="0"/>
              <a:t>How many corners does it have?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6426" y="5918661"/>
            <a:ext cx="731520" cy="75645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>
            <a:off x="1804276" y="2302625"/>
            <a:ext cx="2720756" cy="239317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3590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Pentagon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Oval 4"/>
          <p:cNvSpPr/>
          <p:nvPr/>
        </p:nvSpPr>
        <p:spPr>
          <a:xfrm>
            <a:off x="2341694" y="5860473"/>
            <a:ext cx="822960" cy="81464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2445" y="5744095"/>
            <a:ext cx="1047403" cy="980902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569503" y="5997633"/>
            <a:ext cx="1280160" cy="6234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1136349" y="5793971"/>
            <a:ext cx="980902" cy="881149"/>
          </a:xfrm>
          <a:prstGeom prst="pent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3389097" y="5810597"/>
            <a:ext cx="955963" cy="864524"/>
          </a:xfrm>
          <a:prstGeom prst="hex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652861" y="2722607"/>
            <a:ext cx="4330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you notice about a pentagon?</a:t>
            </a:r>
          </a:p>
          <a:p>
            <a:endParaRPr lang="en-GB" dirty="0"/>
          </a:p>
          <a:p>
            <a:r>
              <a:rPr lang="en-GB" dirty="0" smtClean="0"/>
              <a:t>How many sides does it have?</a:t>
            </a:r>
          </a:p>
          <a:p>
            <a:endParaRPr lang="en-GB" dirty="0"/>
          </a:p>
          <a:p>
            <a:r>
              <a:rPr lang="en-GB" dirty="0" smtClean="0"/>
              <a:t>How many corners does it have?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6426" y="5918661"/>
            <a:ext cx="731520" cy="75645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gular Pentagon 11"/>
          <p:cNvSpPr/>
          <p:nvPr/>
        </p:nvSpPr>
        <p:spPr>
          <a:xfrm>
            <a:off x="1968973" y="2483547"/>
            <a:ext cx="2228954" cy="1955449"/>
          </a:xfrm>
          <a:prstGeom prst="pent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87471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Hexagon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Oval 4"/>
          <p:cNvSpPr/>
          <p:nvPr/>
        </p:nvSpPr>
        <p:spPr>
          <a:xfrm>
            <a:off x="2341694" y="5860473"/>
            <a:ext cx="822960" cy="81464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2445" y="5744095"/>
            <a:ext cx="1047403" cy="980902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569503" y="5997633"/>
            <a:ext cx="1280160" cy="6234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1136349" y="5793971"/>
            <a:ext cx="980902" cy="881149"/>
          </a:xfrm>
          <a:prstGeom prst="pent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3389097" y="5810597"/>
            <a:ext cx="955963" cy="864524"/>
          </a:xfrm>
          <a:prstGeom prst="hexag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652861" y="2722607"/>
            <a:ext cx="4330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you notice about a pentagon?</a:t>
            </a:r>
          </a:p>
          <a:p>
            <a:endParaRPr lang="en-GB" dirty="0"/>
          </a:p>
          <a:p>
            <a:r>
              <a:rPr lang="en-GB" dirty="0" smtClean="0"/>
              <a:t>How many sides does it have?</a:t>
            </a:r>
          </a:p>
          <a:p>
            <a:endParaRPr lang="en-GB" dirty="0"/>
          </a:p>
          <a:p>
            <a:r>
              <a:rPr lang="en-GB" dirty="0" smtClean="0"/>
              <a:t>How many corners does it have?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6426" y="5918661"/>
            <a:ext cx="731520" cy="75645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Hexagon 12"/>
          <p:cNvSpPr/>
          <p:nvPr/>
        </p:nvSpPr>
        <p:spPr>
          <a:xfrm>
            <a:off x="1927410" y="2596746"/>
            <a:ext cx="2062699" cy="1792373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18857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20</TotalTime>
  <Words>293</Words>
  <Application>Microsoft Office PowerPoint</Application>
  <PresentationFormat>Custom</PresentationFormat>
  <Paragraphs>152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Wood Type</vt:lpstr>
      <vt:lpstr>2D shapes</vt:lpstr>
      <vt:lpstr>Draw!</vt:lpstr>
      <vt:lpstr>2D shapes</vt:lpstr>
      <vt:lpstr>Circle</vt:lpstr>
      <vt:lpstr>Square</vt:lpstr>
      <vt:lpstr>Rectangle</vt:lpstr>
      <vt:lpstr>Triangle</vt:lpstr>
      <vt:lpstr>Pentagon</vt:lpstr>
      <vt:lpstr>Hexagon</vt:lpstr>
      <vt:lpstr>Which shape has…</vt:lpstr>
      <vt:lpstr>Which shape has…</vt:lpstr>
      <vt:lpstr>Which shape has…</vt:lpstr>
      <vt:lpstr>Which shape has…</vt:lpstr>
      <vt:lpstr>Which shape has…</vt:lpstr>
      <vt:lpstr>Which shape has…</vt:lpstr>
      <vt:lpstr>Can you draw…?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shapes</dc:title>
  <dc:creator>Mytham supply</dc:creator>
  <cp:lastModifiedBy>Jack</cp:lastModifiedBy>
  <cp:revision>4</cp:revision>
  <dcterms:created xsi:type="dcterms:W3CDTF">2020-10-19T07:18:57Z</dcterms:created>
  <dcterms:modified xsi:type="dcterms:W3CDTF">2020-10-26T14:33:26Z</dcterms:modified>
</cp:coreProperties>
</file>