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85" r:id="rId8"/>
    <p:sldId id="261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four operations</a:t>
            </a:r>
            <a:endParaRPr lang="en-GB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2532992" y="5665075"/>
            <a:ext cx="6980127" cy="54128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267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have a go at some subtractions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Top tip: Remember to always start with the bigger number when subtracting.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2400" dirty="0" smtClean="0"/>
              <a:t>35 – 15</a:t>
            </a:r>
          </a:p>
          <a:p>
            <a:pPr marL="0" indent="0">
              <a:buNone/>
            </a:pPr>
            <a:r>
              <a:rPr lang="en-GB" sz="2400" dirty="0" smtClean="0"/>
              <a:t>89 – 14 </a:t>
            </a:r>
          </a:p>
          <a:p>
            <a:pPr marL="0" indent="0">
              <a:buNone/>
            </a:pPr>
            <a:r>
              <a:rPr lang="en-GB" sz="2400" dirty="0" smtClean="0"/>
              <a:t>118 – 18 =</a:t>
            </a:r>
          </a:p>
          <a:p>
            <a:pPr marL="0" indent="0">
              <a:buNone/>
            </a:pPr>
            <a:r>
              <a:rPr lang="en-GB" sz="2400" dirty="0" smtClean="0"/>
              <a:t>293 – 88 =</a:t>
            </a:r>
          </a:p>
          <a:p>
            <a:pPr marL="0" indent="0">
              <a:buNone/>
            </a:pPr>
            <a:r>
              <a:rPr lang="en-GB" sz="2400" dirty="0" smtClean="0"/>
              <a:t>354 – 99 =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975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have a go at some division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This is an area that really divides people…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2400" dirty="0" smtClean="0"/>
              <a:t>10 </a:t>
            </a:r>
            <a:r>
              <a:rPr lang="en-GB" sz="2400" dirty="0"/>
              <a:t>÷</a:t>
            </a:r>
            <a:r>
              <a:rPr lang="en-GB" sz="2400" dirty="0" smtClean="0"/>
              <a:t> 2 =</a:t>
            </a:r>
          </a:p>
          <a:p>
            <a:pPr marL="0" indent="0">
              <a:buNone/>
            </a:pPr>
            <a:r>
              <a:rPr lang="en-GB" sz="2400" dirty="0" smtClean="0"/>
              <a:t>50 ÷ 5 =</a:t>
            </a:r>
          </a:p>
          <a:p>
            <a:pPr marL="0" indent="0">
              <a:buNone/>
            </a:pPr>
            <a:r>
              <a:rPr lang="en-GB" sz="2400" dirty="0" smtClean="0"/>
              <a:t>120 ÷ 3 =</a:t>
            </a:r>
          </a:p>
          <a:p>
            <a:pPr marL="0" indent="0">
              <a:buNone/>
            </a:pPr>
            <a:r>
              <a:rPr lang="en-GB" sz="2400" dirty="0" smtClean="0"/>
              <a:t>275 ÷ 5 =</a:t>
            </a:r>
          </a:p>
          <a:p>
            <a:pPr marL="0" indent="0">
              <a:buNone/>
            </a:pPr>
            <a:r>
              <a:rPr lang="en-GB" sz="2400" dirty="0" smtClean="0"/>
              <a:t>309 ÷ 4 =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82720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have a go at some multiplications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08690" y="2270234"/>
            <a:ext cx="91860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9 x 5 =</a:t>
            </a:r>
          </a:p>
          <a:p>
            <a:r>
              <a:rPr lang="en-GB" sz="3600" dirty="0" smtClean="0"/>
              <a:t>15 x 3 =</a:t>
            </a:r>
          </a:p>
          <a:p>
            <a:r>
              <a:rPr lang="en-GB" sz="3600" dirty="0" smtClean="0"/>
              <a:t>27 x 10 =</a:t>
            </a:r>
          </a:p>
          <a:p>
            <a:r>
              <a:rPr lang="en-GB" sz="3600" dirty="0" smtClean="0"/>
              <a:t>98 x 4 =</a:t>
            </a:r>
          </a:p>
          <a:p>
            <a:r>
              <a:rPr lang="en-GB" sz="3600" dirty="0" smtClean="0"/>
              <a:t>112 x 3 =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00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 up: Ladders!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Let’s have a game of ladders.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dirty="0" smtClean="0"/>
              <a:t>will roll a dice to generate two different numbers. You must choose which order to put the digits in. (If I roll a 6 and a 2 you could have 62 or 26).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must then place them on your ladder (make sure there are six rungs) with the smallest number at the bottom and the largest at the top.</a:t>
            </a:r>
            <a:endParaRPr lang="en-GB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3705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PING PONG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When I say ping, you say pong…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PING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136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PING PONG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Today we will do the ten times tables. If I say a number, you </a:t>
            </a:r>
            <a:r>
              <a:rPr lang="en-GB" b="1" dirty="0" smtClean="0"/>
              <a:t>must </a:t>
            </a:r>
            <a:r>
              <a:rPr lang="en-GB" b="1" dirty="0" smtClean="0"/>
              <a:t>divide it by two</a:t>
            </a:r>
            <a:r>
              <a:rPr lang="en-GB" dirty="0" smtClean="0"/>
              <a:t>.</a:t>
            </a:r>
            <a:endParaRPr lang="en-GB" dirty="0" smtClean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533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 the four operations?</a:t>
            </a:r>
            <a:endParaRPr lang="en-GB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007" y="3205655"/>
            <a:ext cx="2998951" cy="16869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938" y="2557849"/>
            <a:ext cx="2982521" cy="2982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65896">
            <a:off x="5912306" y="3411442"/>
            <a:ext cx="2989430" cy="15651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584" y="2666834"/>
            <a:ext cx="2764549" cy="27645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2752" y="6232635"/>
            <a:ext cx="4950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Clue – it’s nothing to do with board games!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6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 the four operations?</a:t>
            </a:r>
            <a:endParaRPr lang="en-GB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69848" y="2575035"/>
            <a:ext cx="928676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four operations are our mathematical tools for making numbers bigger or smaller.</a:t>
            </a:r>
          </a:p>
          <a:p>
            <a:endParaRPr lang="en-GB" dirty="0"/>
          </a:p>
          <a:p>
            <a:r>
              <a:rPr lang="en-GB" dirty="0" smtClean="0"/>
              <a:t>Two of them make numbers bigger*. Can you name them?</a:t>
            </a:r>
          </a:p>
          <a:p>
            <a:endParaRPr lang="en-GB" dirty="0"/>
          </a:p>
          <a:p>
            <a:r>
              <a:rPr lang="en-GB" dirty="0" smtClean="0"/>
              <a:t>Two of them make numbers smaller*. Can you name them?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900" dirty="0" smtClean="0"/>
              <a:t>* Actually, when you get to year 5 and 6 you’ll find this isn’t always true, but for now let’s say it is.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71388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 the four operations?</a:t>
            </a:r>
            <a:endParaRPr lang="en-GB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69848" y="2406869"/>
            <a:ext cx="85891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two operations that make numbers bigger are:</a:t>
            </a:r>
          </a:p>
          <a:p>
            <a:endParaRPr lang="en-GB" dirty="0"/>
          </a:p>
          <a:p>
            <a:r>
              <a:rPr lang="en-GB" dirty="0" smtClean="0"/>
              <a:t>Add and multiply</a:t>
            </a:r>
          </a:p>
          <a:p>
            <a:r>
              <a:rPr lang="en-GB" sz="3600" dirty="0" smtClean="0"/>
              <a:t>+        X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two operations that make numbers smaller are: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Subtract and divide</a:t>
            </a:r>
          </a:p>
          <a:p>
            <a:r>
              <a:rPr lang="en-GB" sz="3600" dirty="0" smtClean="0"/>
              <a:t>-           ÷ </a:t>
            </a:r>
            <a:r>
              <a:rPr lang="en-GB" dirty="0" smtClean="0"/>
              <a:t>or sometimes  </a:t>
            </a:r>
            <a:r>
              <a:rPr lang="en-GB" sz="3600" dirty="0" smtClean="0"/>
              <a:t>/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14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have a go at some adding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Top tip: When you have an addition to do, you always begin with the ones column*.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Have a go at adding these numbers.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5100" dirty="0" smtClean="0"/>
              <a:t>21 + 7</a:t>
            </a:r>
          </a:p>
          <a:p>
            <a:pPr marL="0" indent="0">
              <a:buNone/>
            </a:pPr>
            <a:r>
              <a:rPr lang="en-GB" sz="5100" dirty="0" smtClean="0"/>
              <a:t>35 + 43</a:t>
            </a:r>
          </a:p>
          <a:p>
            <a:pPr marL="0" indent="0">
              <a:buNone/>
            </a:pPr>
            <a:r>
              <a:rPr lang="en-GB" sz="5100" dirty="0" smtClean="0"/>
              <a:t>49 + 52 </a:t>
            </a:r>
          </a:p>
          <a:p>
            <a:pPr marL="0" indent="0">
              <a:buNone/>
            </a:pPr>
            <a:r>
              <a:rPr lang="en-GB" sz="5100" dirty="0" smtClean="0"/>
              <a:t>113 + 44</a:t>
            </a:r>
          </a:p>
          <a:p>
            <a:pPr marL="0" indent="0">
              <a:buNone/>
            </a:pPr>
            <a:r>
              <a:rPr lang="en-GB" sz="5100" dirty="0" smtClean="0"/>
              <a:t>248 + 399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1600" dirty="0" smtClean="0"/>
              <a:t>* Unless your number includes decimals… but that’s for later in the year.</a:t>
            </a:r>
            <a:endParaRPr lang="en-GB" sz="1600" dirty="0" smtClean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17960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have a go at some Takeaways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I love takeaways.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Especially pizza.</a:t>
            </a:r>
            <a:endParaRPr lang="en-GB" sz="1600" dirty="0" smtClean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356" y="2121408"/>
            <a:ext cx="4571672" cy="384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33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484</TotalTime>
  <Words>433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Rockwell</vt:lpstr>
      <vt:lpstr>Rockwell Condensed</vt:lpstr>
      <vt:lpstr>Wingdings</vt:lpstr>
      <vt:lpstr>Wood Type</vt:lpstr>
      <vt:lpstr>The four operations</vt:lpstr>
      <vt:lpstr>Warm up: Ladders!</vt:lpstr>
      <vt:lpstr>PING PONG</vt:lpstr>
      <vt:lpstr>PING PONG</vt:lpstr>
      <vt:lpstr>What do we mean by the four operations?</vt:lpstr>
      <vt:lpstr>What do we mean by the four operations?</vt:lpstr>
      <vt:lpstr>What do we mean by the four operations?</vt:lpstr>
      <vt:lpstr>Let’s have a go at some adding</vt:lpstr>
      <vt:lpstr>Let’s have a go at some Takeaways</vt:lpstr>
      <vt:lpstr>Let’s have a go at some subtractions</vt:lpstr>
      <vt:lpstr>Let’s have a go at some division</vt:lpstr>
      <vt:lpstr>Let’s have a go at some multiplications</vt:lpstr>
    </vt:vector>
  </TitlesOfParts>
  <Company>Bolton SICT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3</dc:title>
  <dc:creator>Clare Ofarrell</dc:creator>
  <cp:lastModifiedBy>Kim Tulin</cp:lastModifiedBy>
  <cp:revision>38</cp:revision>
  <dcterms:created xsi:type="dcterms:W3CDTF">2020-09-16T08:25:39Z</dcterms:created>
  <dcterms:modified xsi:type="dcterms:W3CDTF">2020-09-21T09:44:16Z</dcterms:modified>
</cp:coreProperties>
</file>