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26-Oct-20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26-Oct-20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Morning </a:t>
            </a:r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Key Stage 1 – Pack one</a:t>
            </a:r>
            <a:endParaRPr lang="en-GB" sz="4000" dirty="0"/>
          </a:p>
        </p:txBody>
      </p:sp>
      <p:pic>
        <p:nvPicPr>
          <p:cNvPr id="4" name="Picture 2" descr="Greenhouse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2532992" y="5665075"/>
            <a:ext cx="6980127" cy="5412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273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/>
              <a:t>Big </a:t>
            </a:r>
            <a:r>
              <a:rPr lang="en-GB" dirty="0" smtClean="0"/>
              <a:t>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On your whiteboard, write down all of the words that you can think of that mean the word </a:t>
            </a:r>
            <a:r>
              <a:rPr lang="en-GB" sz="4000" b="1" dirty="0" smtClean="0"/>
              <a:t>big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4" name="Picture 2" descr="Greenhouse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3305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see in this picture?</a:t>
            </a:r>
            <a:endParaRPr lang="en-GB" dirty="0"/>
          </a:p>
        </p:txBody>
      </p:sp>
      <p:pic>
        <p:nvPicPr>
          <p:cNvPr id="4098" name="Picture 2" descr="image of the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262" y="1666533"/>
            <a:ext cx="5917475" cy="50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5962" y="2646263"/>
            <a:ext cx="359228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Write all of the things that you can see in this picture.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9924759" y="4702653"/>
            <a:ext cx="1075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Picture by Pobl365</a:t>
            </a:r>
          </a:p>
        </p:txBody>
      </p:sp>
      <p:pic>
        <p:nvPicPr>
          <p:cNvPr id="6" name="Picture 2" descr="Greenhous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2243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small</a:t>
            </a:r>
            <a:r>
              <a:rPr lang="en-GB" sz="9600" dirty="0" smtClean="0"/>
              <a:t> </a:t>
            </a:r>
            <a:r>
              <a:rPr lang="en-GB" dirty="0" smtClean="0"/>
              <a:t>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On your whiteboard, write down all of the words that you can think of that mean the word </a:t>
            </a:r>
            <a:r>
              <a:rPr lang="en-GB" sz="4000" b="1" dirty="0" smtClean="0"/>
              <a:t>small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4" name="Picture 2" descr="Greenhouse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137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Pick 2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Pick two numbers between 0 and 20.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 smtClean="0"/>
              <a:t>Add your numbers together.</a:t>
            </a:r>
          </a:p>
          <a:p>
            <a:pPr marL="0" indent="0">
              <a:buNone/>
            </a:pPr>
            <a:r>
              <a:rPr lang="en-GB" sz="2800" dirty="0" smtClean="0"/>
              <a:t>Take the smallest number away from the biggest number.</a:t>
            </a:r>
          </a:p>
          <a:p>
            <a:pPr marL="0" indent="0">
              <a:buNone/>
            </a:pPr>
            <a:r>
              <a:rPr lang="en-GB" sz="2800" dirty="0" smtClean="0"/>
              <a:t>Write your numbers in words.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Finished? Pick two more numbers!</a:t>
            </a:r>
            <a:endParaRPr lang="en-GB" dirty="0"/>
          </a:p>
        </p:txBody>
      </p:sp>
      <p:pic>
        <p:nvPicPr>
          <p:cNvPr id="4" name="Picture 2" descr="0-20 Number Line Display Banner (teacher made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398"/>
          <a:stretch/>
        </p:blipFill>
        <p:spPr bwMode="auto">
          <a:xfrm rot="1155925">
            <a:off x="6170818" y="1180848"/>
            <a:ext cx="5223578" cy="13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enhous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3778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Greater than or less than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Draw your crocodiles to show if these numbers are greater than or less than.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 smtClean="0"/>
              <a:t>8     10</a:t>
            </a:r>
          </a:p>
          <a:p>
            <a:pPr marL="0" indent="0" algn="ctr">
              <a:buNone/>
            </a:pPr>
            <a:r>
              <a:rPr lang="en-GB" sz="2800" dirty="0" smtClean="0"/>
              <a:t>7      6</a:t>
            </a:r>
          </a:p>
          <a:p>
            <a:pPr marL="0" indent="0" algn="ctr">
              <a:buNone/>
            </a:pPr>
            <a:r>
              <a:rPr lang="en-GB" sz="2800" dirty="0" smtClean="0"/>
              <a:t>14     19</a:t>
            </a:r>
          </a:p>
          <a:p>
            <a:pPr marL="0" indent="0" algn="ctr">
              <a:buNone/>
            </a:pPr>
            <a:r>
              <a:rPr lang="en-GB" sz="2800" dirty="0" smtClean="0"/>
              <a:t>20     9</a:t>
            </a:r>
          </a:p>
          <a:p>
            <a:pPr marL="0" indent="0" algn="ctr">
              <a:buNone/>
            </a:pPr>
            <a:r>
              <a:rPr lang="en-GB" sz="2800" dirty="0" smtClean="0"/>
              <a:t>13      12</a:t>
            </a:r>
          </a:p>
          <a:p>
            <a:pPr marL="0" indent="0" algn="ctr">
              <a:buNone/>
            </a:pPr>
            <a:r>
              <a:rPr lang="en-GB" sz="2800" dirty="0" smtClean="0"/>
              <a:t>12      13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220" t="29911" r="21353" b="22946"/>
          <a:stretch/>
        </p:blipFill>
        <p:spPr>
          <a:xfrm>
            <a:off x="130627" y="3161211"/>
            <a:ext cx="4981303" cy="2299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220" t="29911" r="21353" b="22946"/>
          <a:stretch/>
        </p:blipFill>
        <p:spPr>
          <a:xfrm>
            <a:off x="6958147" y="3161211"/>
            <a:ext cx="4981303" cy="2299063"/>
          </a:xfrm>
          <a:prstGeom prst="rect">
            <a:avLst/>
          </a:prstGeom>
        </p:spPr>
      </p:pic>
      <p:pic>
        <p:nvPicPr>
          <p:cNvPr id="7" name="Picture 2" descr="Greenhous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3053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Emotions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Tell your partner about a time when you have felt happy. </a:t>
            </a:r>
            <a:r>
              <a:rPr lang="en-GB" sz="5400" dirty="0" smtClean="0">
                <a:sym typeface="Wingdings" panose="05000000000000000000" pitchFamily="2" charset="2"/>
              </a:rPr>
              <a:t> </a:t>
            </a:r>
            <a:endParaRPr lang="en-GB" sz="54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Tell your partner about a time when you have felt sad. </a:t>
            </a:r>
            <a:r>
              <a:rPr lang="en-GB" sz="6000" dirty="0" smtClean="0">
                <a:sym typeface="Wingdings" panose="05000000000000000000" pitchFamily="2" charset="2"/>
              </a:rPr>
              <a:t></a:t>
            </a:r>
            <a:endParaRPr lang="en-GB" sz="60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Tell your partner about a time when you have felt excited.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Tell your partner about a time when you have felt worried.</a:t>
            </a:r>
            <a:endParaRPr lang="en-GB" sz="2800" dirty="0"/>
          </a:p>
        </p:txBody>
      </p:sp>
      <p:pic>
        <p:nvPicPr>
          <p:cNvPr id="4" name="Picture 2" descr="Greenhouse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2361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weekend comic strip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Fold a piece of paper in half and then in half again. You should now have four boxes.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In your boxes, create a comic strip showing your perfect weekend. If you could do anything, what would you do? Where would you go? Who with? What would you eat?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291255" y="3983421"/>
            <a:ext cx="7346731" cy="27116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5964621" y="3983421"/>
            <a:ext cx="0" cy="2711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2291255" y="5339256"/>
            <a:ext cx="7346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90648" y="4130566"/>
            <a:ext cx="3163614" cy="283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AMAZING WEEKEND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Greenhouse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an alien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19793"/>
            <a:ext cx="10058400" cy="504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On your whiteboard, draw an alien. It must have: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600" dirty="0" smtClean="0"/>
              <a:t>One body.</a:t>
            </a:r>
          </a:p>
          <a:p>
            <a:pPr marL="0" indent="0">
              <a:buNone/>
            </a:pPr>
            <a:r>
              <a:rPr lang="en-GB" sz="2600" dirty="0" smtClean="0"/>
              <a:t>Two heads.</a:t>
            </a:r>
          </a:p>
          <a:p>
            <a:pPr marL="0" indent="0">
              <a:buNone/>
            </a:pPr>
            <a:r>
              <a:rPr lang="en-GB" sz="2600" dirty="0" smtClean="0"/>
              <a:t>Three arms.</a:t>
            </a:r>
          </a:p>
          <a:p>
            <a:pPr marL="0" indent="0">
              <a:buNone/>
            </a:pPr>
            <a:r>
              <a:rPr lang="en-GB" sz="2600" dirty="0" smtClean="0"/>
              <a:t>Four mouths.</a:t>
            </a:r>
          </a:p>
          <a:p>
            <a:pPr marL="0" indent="0">
              <a:buNone/>
            </a:pPr>
            <a:r>
              <a:rPr lang="en-GB" sz="2600" dirty="0" smtClean="0"/>
              <a:t>Five bits of curly hair.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51566" y="2490473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/>
              <a:t>Six eyes</a:t>
            </a:r>
            <a:r>
              <a:rPr lang="en-GB" sz="3200" dirty="0" smtClean="0"/>
              <a:t>.</a:t>
            </a:r>
            <a:endParaRPr lang="en-GB" sz="3200" dirty="0"/>
          </a:p>
          <a:p>
            <a:r>
              <a:rPr lang="en-GB" sz="3200" dirty="0"/>
              <a:t>Seven spots.</a:t>
            </a:r>
          </a:p>
          <a:p>
            <a:r>
              <a:rPr lang="en-GB" sz="3200" dirty="0"/>
              <a:t>Eight teeth.</a:t>
            </a:r>
          </a:p>
          <a:p>
            <a:r>
              <a:rPr lang="en-GB" sz="3200" dirty="0"/>
              <a:t>Nine bits of zig zag hair.</a:t>
            </a:r>
          </a:p>
          <a:p>
            <a:r>
              <a:rPr lang="en-GB" sz="3200" dirty="0"/>
              <a:t>Ten legs</a:t>
            </a:r>
            <a:r>
              <a:rPr lang="en-GB" sz="3200" dirty="0" smtClean="0"/>
              <a:t>.</a:t>
            </a:r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</p:txBody>
      </p:sp>
      <p:pic>
        <p:nvPicPr>
          <p:cNvPr id="5" name="Picture 2" descr="Greenhouse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053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lines</a:t>
            </a:r>
            <a:endParaRPr lang="en-GB" dirty="0"/>
          </a:p>
        </p:txBody>
      </p:sp>
      <p:pic>
        <p:nvPicPr>
          <p:cNvPr id="1026" name="Picture 2" descr="0-20 Number Line Display Banner (teacher made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398"/>
          <a:stretch/>
        </p:blipFill>
        <p:spPr bwMode="auto">
          <a:xfrm rot="1155925">
            <a:off x="3687067" y="3498419"/>
            <a:ext cx="7340328" cy="185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65" y="1899340"/>
            <a:ext cx="10058400" cy="405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Use a number lines to answer these addition questions.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 smtClean="0"/>
              <a:t>4 + 2 = </a:t>
            </a:r>
          </a:p>
          <a:p>
            <a:pPr marL="0" indent="0">
              <a:buNone/>
            </a:pPr>
            <a:r>
              <a:rPr lang="en-GB" sz="3600" dirty="0" smtClean="0"/>
              <a:t>6 + 2 =</a:t>
            </a:r>
          </a:p>
          <a:p>
            <a:pPr marL="0" indent="0">
              <a:buNone/>
            </a:pPr>
            <a:r>
              <a:rPr lang="en-GB" sz="3600" dirty="0" smtClean="0"/>
              <a:t>5 + 4 =</a:t>
            </a:r>
          </a:p>
          <a:p>
            <a:pPr marL="0" indent="0">
              <a:buNone/>
            </a:pPr>
            <a:r>
              <a:rPr lang="en-GB" sz="3600" dirty="0" smtClean="0"/>
              <a:t>12 + </a:t>
            </a:r>
            <a:r>
              <a:rPr lang="en-GB" sz="3600" dirty="0"/>
              <a:t>5</a:t>
            </a:r>
            <a:r>
              <a:rPr lang="en-GB" sz="3600" dirty="0" smtClean="0"/>
              <a:t> =</a:t>
            </a:r>
          </a:p>
          <a:p>
            <a:pPr marL="0" indent="0">
              <a:buNone/>
            </a:pPr>
            <a:r>
              <a:rPr lang="en-GB" sz="3600" dirty="0" smtClean="0"/>
              <a:t>10 </a:t>
            </a:r>
            <a:r>
              <a:rPr lang="en-GB" sz="3600" dirty="0"/>
              <a:t>+</a:t>
            </a:r>
            <a:r>
              <a:rPr lang="en-GB" sz="3600" dirty="0" smtClean="0"/>
              <a:t> 7 =</a:t>
            </a:r>
          </a:p>
          <a:p>
            <a:pPr marL="0" indent="0">
              <a:buNone/>
            </a:pPr>
            <a:r>
              <a:rPr lang="en-GB" sz="3600" dirty="0"/>
              <a:t>8</a:t>
            </a:r>
            <a:r>
              <a:rPr lang="en-GB" sz="3600" dirty="0" smtClean="0"/>
              <a:t> </a:t>
            </a:r>
            <a:r>
              <a:rPr lang="en-GB" sz="3600" dirty="0"/>
              <a:t>+</a:t>
            </a:r>
            <a:r>
              <a:rPr lang="en-GB" sz="3600" dirty="0" smtClean="0"/>
              <a:t> 5 =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Greenhous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597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585" y="428031"/>
            <a:ext cx="10058400" cy="1609344"/>
          </a:xfrm>
        </p:spPr>
        <p:txBody>
          <a:bodyPr/>
          <a:lstStyle/>
          <a:p>
            <a:r>
              <a:rPr lang="en-GB" dirty="0" smtClean="0"/>
              <a:t>Phonics alien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1652890"/>
            <a:ext cx="10737669" cy="459159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Some of these phase 3 words are real words and some are alien words. Draw a line down your whiteboard and put the real words on one side and the alien words on the other.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09153" y="2543121"/>
            <a:ext cx="2299063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fur</a:t>
            </a:r>
            <a:endParaRPr lang="en-GB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239484" y="5697583"/>
            <a:ext cx="2299063" cy="9274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curl</a:t>
            </a:r>
            <a:endParaRPr lang="en-GB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9596843" y="5680004"/>
            <a:ext cx="2299063" cy="9274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/>
              <a:t>blurk</a:t>
            </a:r>
            <a:endParaRPr lang="en-GB" sz="4800" dirty="0"/>
          </a:p>
        </p:txBody>
      </p:sp>
      <p:sp>
        <p:nvSpPr>
          <p:cNvPr id="7" name="Rounded Rectangle 6"/>
          <p:cNvSpPr/>
          <p:nvPr/>
        </p:nvSpPr>
        <p:spPr>
          <a:xfrm>
            <a:off x="6500946" y="4220392"/>
            <a:ext cx="2299063" cy="9274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charm</a:t>
            </a:r>
            <a:endParaRPr lang="en-GB" sz="4800" dirty="0"/>
          </a:p>
        </p:txBody>
      </p:sp>
      <p:sp>
        <p:nvSpPr>
          <p:cNvPr id="8" name="Rounded Rectangle 7"/>
          <p:cNvSpPr/>
          <p:nvPr/>
        </p:nvSpPr>
        <p:spPr>
          <a:xfrm>
            <a:off x="9610299" y="4231708"/>
            <a:ext cx="2299063" cy="9274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star</a:t>
            </a:r>
            <a:endParaRPr lang="en-GB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3476692" y="2556509"/>
            <a:ext cx="2299063" cy="9274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burn</a:t>
            </a:r>
            <a:endParaRPr lang="en-GB" sz="4800" dirty="0"/>
          </a:p>
        </p:txBody>
      </p:sp>
      <p:sp>
        <p:nvSpPr>
          <p:cNvPr id="10" name="Rounded Rectangle 9"/>
          <p:cNvSpPr/>
          <p:nvPr/>
        </p:nvSpPr>
        <p:spPr>
          <a:xfrm>
            <a:off x="6536768" y="2535856"/>
            <a:ext cx="2299063" cy="92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/>
              <a:t>glur</a:t>
            </a:r>
            <a:endParaRPr lang="en-GB" sz="4800" dirty="0"/>
          </a:p>
        </p:txBody>
      </p:sp>
      <p:sp>
        <p:nvSpPr>
          <p:cNvPr id="11" name="Rounded Rectangle 10"/>
          <p:cNvSpPr/>
          <p:nvPr/>
        </p:nvSpPr>
        <p:spPr>
          <a:xfrm>
            <a:off x="315873" y="4231708"/>
            <a:ext cx="2299063" cy="92746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/>
              <a:t>charky</a:t>
            </a:r>
            <a:endParaRPr lang="en-GB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9596843" y="2538509"/>
            <a:ext cx="2299063" cy="9274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/>
              <a:t>durnip</a:t>
            </a:r>
            <a:endParaRPr lang="en-GB" sz="4800" dirty="0"/>
          </a:p>
        </p:txBody>
      </p:sp>
      <p:sp>
        <p:nvSpPr>
          <p:cNvPr id="13" name="Rounded Rectangle 12"/>
          <p:cNvSpPr/>
          <p:nvPr/>
        </p:nvSpPr>
        <p:spPr>
          <a:xfrm>
            <a:off x="6530119" y="5680005"/>
            <a:ext cx="2299063" cy="9274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/>
              <a:t>spurger</a:t>
            </a:r>
            <a:endParaRPr lang="en-GB" sz="4000" dirty="0"/>
          </a:p>
        </p:txBody>
      </p:sp>
      <p:sp>
        <p:nvSpPr>
          <p:cNvPr id="14" name="Rounded Rectangle 13"/>
          <p:cNvSpPr/>
          <p:nvPr/>
        </p:nvSpPr>
        <p:spPr>
          <a:xfrm>
            <a:off x="3405049" y="5681249"/>
            <a:ext cx="2299063" cy="9274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/>
              <a:t>sharg</a:t>
            </a:r>
            <a:endParaRPr lang="en-GB" sz="4800" dirty="0"/>
          </a:p>
        </p:txBody>
      </p:sp>
      <p:sp>
        <p:nvSpPr>
          <p:cNvPr id="15" name="Rounded Rectangle 14"/>
          <p:cNvSpPr/>
          <p:nvPr/>
        </p:nvSpPr>
        <p:spPr>
          <a:xfrm>
            <a:off x="3405049" y="4234652"/>
            <a:ext cx="2299063" cy="9274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snarl</a:t>
            </a:r>
            <a:endParaRPr lang="en-GB" sz="4800" dirty="0"/>
          </a:p>
        </p:txBody>
      </p:sp>
      <p:pic>
        <p:nvPicPr>
          <p:cNvPr id="16" name="Picture 2" descr="Greenhouse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3094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letters and full stops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Rewrite these sentences with the capital letters and full stops in the right place.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AutoNum type="arabicParenR"/>
            </a:pPr>
            <a:r>
              <a:rPr lang="en-GB" sz="3200" dirty="0" err="1" smtClean="0"/>
              <a:t>lucas</a:t>
            </a:r>
            <a:r>
              <a:rPr lang="en-GB" sz="3200" dirty="0" smtClean="0"/>
              <a:t> ran a long way</a:t>
            </a:r>
          </a:p>
          <a:p>
            <a:pPr marL="457200" indent="-457200">
              <a:buAutoNum type="arabicParenR"/>
            </a:pPr>
            <a:r>
              <a:rPr lang="en-GB" sz="3200" dirty="0" smtClean="0"/>
              <a:t>chips are miss price’s favourite food</a:t>
            </a:r>
          </a:p>
          <a:p>
            <a:pPr marL="457200" indent="-457200">
              <a:buAutoNum type="arabicParenR"/>
            </a:pPr>
            <a:r>
              <a:rPr lang="en-GB" sz="3200" dirty="0" smtClean="0"/>
              <a:t>we do our spellings on </a:t>
            </a:r>
            <a:r>
              <a:rPr lang="en-GB" sz="3200" dirty="0" err="1" smtClean="0"/>
              <a:t>monday</a:t>
            </a:r>
            <a:r>
              <a:rPr lang="en-GB" sz="3200" dirty="0" smtClean="0"/>
              <a:t> mornings</a:t>
            </a:r>
          </a:p>
          <a:p>
            <a:pPr marL="457200" indent="-457200">
              <a:buAutoNum type="arabicParenR"/>
            </a:pPr>
            <a:r>
              <a:rPr lang="en-GB" sz="3200" dirty="0" smtClean="0"/>
              <a:t>if </a:t>
            </a:r>
            <a:r>
              <a:rPr lang="en-GB" sz="3200" dirty="0" err="1" smtClean="0"/>
              <a:t>i</a:t>
            </a:r>
            <a:r>
              <a:rPr lang="en-GB" sz="3200" dirty="0" smtClean="0"/>
              <a:t> had a super power, </a:t>
            </a:r>
            <a:r>
              <a:rPr lang="en-GB" sz="3200" dirty="0" err="1" smtClean="0"/>
              <a:t>i</a:t>
            </a:r>
            <a:r>
              <a:rPr lang="en-GB" sz="3200" dirty="0" smtClean="0"/>
              <a:t> would like to fly</a:t>
            </a:r>
          </a:p>
          <a:p>
            <a:pPr marL="457200" indent="-457200">
              <a:buAutoNum type="arabicParenR"/>
            </a:pPr>
            <a:r>
              <a:rPr lang="en-GB" sz="3200" dirty="0" smtClean="0"/>
              <a:t>the cheeky chicken was called </a:t>
            </a:r>
            <a:r>
              <a:rPr lang="en-GB" sz="3200" dirty="0" err="1" smtClean="0"/>
              <a:t>charlie</a:t>
            </a:r>
            <a:endParaRPr lang="en-GB" sz="32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Greenhouse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428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lines</a:t>
            </a:r>
            <a:endParaRPr lang="en-GB" dirty="0"/>
          </a:p>
        </p:txBody>
      </p:sp>
      <p:pic>
        <p:nvPicPr>
          <p:cNvPr id="1026" name="Picture 2" descr="0-20 Number Line Display Banner (teacher made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398"/>
          <a:stretch/>
        </p:blipFill>
        <p:spPr bwMode="auto">
          <a:xfrm rot="1155925">
            <a:off x="3687067" y="3498419"/>
            <a:ext cx="7340328" cy="185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65" y="1899340"/>
            <a:ext cx="10058400" cy="405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Use a number lines to answer these subtraction questions.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 smtClean="0"/>
              <a:t>10 – 2 = </a:t>
            </a:r>
          </a:p>
          <a:p>
            <a:pPr marL="0" indent="0">
              <a:buNone/>
            </a:pPr>
            <a:r>
              <a:rPr lang="en-GB" sz="3600" dirty="0" smtClean="0"/>
              <a:t>6 – 2 =</a:t>
            </a:r>
          </a:p>
          <a:p>
            <a:pPr marL="0" indent="0">
              <a:buNone/>
            </a:pPr>
            <a:r>
              <a:rPr lang="en-GB" sz="3600" dirty="0" smtClean="0"/>
              <a:t>5 – 4 =</a:t>
            </a:r>
          </a:p>
          <a:p>
            <a:pPr marL="0" indent="0">
              <a:buNone/>
            </a:pPr>
            <a:r>
              <a:rPr lang="en-GB" sz="3600" dirty="0" smtClean="0"/>
              <a:t>14 – 4 =</a:t>
            </a:r>
          </a:p>
          <a:p>
            <a:pPr marL="0" indent="0">
              <a:buNone/>
            </a:pPr>
            <a:r>
              <a:rPr lang="en-GB" sz="3600" dirty="0" smtClean="0"/>
              <a:t>14 – 7 =</a:t>
            </a:r>
          </a:p>
          <a:p>
            <a:pPr marL="0" indent="0">
              <a:buNone/>
            </a:pPr>
            <a:r>
              <a:rPr lang="en-GB" sz="3600" dirty="0" smtClean="0"/>
              <a:t>20 – 5 =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Greenhous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2190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these houses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your whiteboard, draw these types of house: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929635" y="2718817"/>
            <a:ext cx="3191693" cy="142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bungalow</a:t>
            </a:r>
            <a:endParaRPr lang="en-GB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7936555" y="5052823"/>
            <a:ext cx="3191693" cy="14279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Semi-</a:t>
            </a:r>
            <a:r>
              <a:rPr lang="en-GB" sz="4800" dirty="0" err="1" smtClean="0"/>
              <a:t>detatched</a:t>
            </a:r>
            <a:endParaRPr lang="en-GB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7936555" y="2718816"/>
            <a:ext cx="3191693" cy="14279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/>
              <a:t>detatched</a:t>
            </a:r>
            <a:endParaRPr lang="en-GB" sz="4800" dirty="0"/>
          </a:p>
        </p:txBody>
      </p:sp>
      <p:sp>
        <p:nvSpPr>
          <p:cNvPr id="7" name="Rounded Rectangle 6"/>
          <p:cNvSpPr/>
          <p:nvPr/>
        </p:nvSpPr>
        <p:spPr>
          <a:xfrm>
            <a:off x="929635" y="5052822"/>
            <a:ext cx="3191693" cy="14279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terrace</a:t>
            </a:r>
            <a:endParaRPr lang="en-GB" sz="4800" dirty="0"/>
          </a:p>
        </p:txBody>
      </p:sp>
      <p:sp>
        <p:nvSpPr>
          <p:cNvPr id="8" name="Rounded Rectangle 7"/>
          <p:cNvSpPr/>
          <p:nvPr/>
        </p:nvSpPr>
        <p:spPr>
          <a:xfrm>
            <a:off x="4433094" y="3849408"/>
            <a:ext cx="3191693" cy="14279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flat</a:t>
            </a:r>
            <a:endParaRPr lang="en-GB" sz="4800" dirty="0"/>
          </a:p>
        </p:txBody>
      </p:sp>
      <p:pic>
        <p:nvPicPr>
          <p:cNvPr id="9" name="Picture 2" descr="Greenhouse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0070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62563"/>
            <a:ext cx="10058400" cy="1609344"/>
          </a:xfrm>
        </p:spPr>
        <p:txBody>
          <a:bodyPr/>
          <a:lstStyle/>
          <a:p>
            <a:r>
              <a:rPr lang="en-GB" dirty="0" smtClean="0"/>
              <a:t>What can you see in this picture?</a:t>
            </a:r>
            <a:endParaRPr lang="en-GB" dirty="0"/>
          </a:p>
        </p:txBody>
      </p:sp>
      <p:pic>
        <p:nvPicPr>
          <p:cNvPr id="2050" name="Picture 2" descr="image of the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604999"/>
            <a:ext cx="6351741" cy="51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6274" y="3012023"/>
            <a:ext cx="3592286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Write all of the things that you can see in this picture.</a:t>
            </a:r>
          </a:p>
          <a:p>
            <a:r>
              <a:rPr lang="en-GB" sz="600" dirty="0" smtClean="0"/>
              <a:t>Picture by Pobl365</a:t>
            </a:r>
            <a:endParaRPr lang="en-GB" sz="600" dirty="0"/>
          </a:p>
        </p:txBody>
      </p:sp>
      <p:pic>
        <p:nvPicPr>
          <p:cNvPr id="5" name="Picture 2" descr="Greenhous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3802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62563"/>
            <a:ext cx="10058400" cy="1609344"/>
          </a:xfrm>
        </p:spPr>
        <p:txBody>
          <a:bodyPr/>
          <a:lstStyle/>
          <a:p>
            <a:r>
              <a:rPr lang="en-GB" dirty="0" smtClean="0"/>
              <a:t>Answer these questions</a:t>
            </a:r>
            <a:endParaRPr lang="en-GB" dirty="0"/>
          </a:p>
        </p:txBody>
      </p:sp>
      <p:pic>
        <p:nvPicPr>
          <p:cNvPr id="2050" name="Picture 2" descr="image of the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604999"/>
            <a:ext cx="6351741" cy="51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85462" y="1604999"/>
            <a:ext cx="35922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 this a real place?</a:t>
            </a:r>
          </a:p>
          <a:p>
            <a:endParaRPr lang="en-GB" sz="2400" dirty="0"/>
          </a:p>
          <a:p>
            <a:r>
              <a:rPr lang="en-GB" sz="2400" dirty="0" smtClean="0"/>
              <a:t>How do you know?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785462" y="3050670"/>
            <a:ext cx="359228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colour is the door?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85462" y="4147764"/>
            <a:ext cx="35922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Why might the illustrator have drawn this picture?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85462" y="5613610"/>
            <a:ext cx="359228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many windows can you count?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7785462" y="6494680"/>
            <a:ext cx="1075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Picture by Pobl365</a:t>
            </a:r>
          </a:p>
        </p:txBody>
      </p:sp>
      <p:pic>
        <p:nvPicPr>
          <p:cNvPr id="12" name="Picture 2" descr="Greenhouse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0"/>
            <a:ext cx="2743200" cy="21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32229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172</TotalTime>
  <Words>577</Words>
  <Application>Microsoft Office PowerPoint</Application>
  <PresentationFormat>Custom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Morning activities</vt:lpstr>
      <vt:lpstr>Draw an alien</vt:lpstr>
      <vt:lpstr>Number lines</vt:lpstr>
      <vt:lpstr>Phonics alien words</vt:lpstr>
      <vt:lpstr>Capital letters and full stops</vt:lpstr>
      <vt:lpstr>Number lines</vt:lpstr>
      <vt:lpstr>Draw these houses</vt:lpstr>
      <vt:lpstr>What can you see in this picture?</vt:lpstr>
      <vt:lpstr>Answer these questions</vt:lpstr>
      <vt:lpstr>Big words</vt:lpstr>
      <vt:lpstr>What can you see in this picture?</vt:lpstr>
      <vt:lpstr>small words</vt:lpstr>
      <vt:lpstr>Pick 2 numbers</vt:lpstr>
      <vt:lpstr>Greater than or less than</vt:lpstr>
      <vt:lpstr>Emotions</vt:lpstr>
      <vt:lpstr>Your weekend comic strip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Mytham supply</dc:creator>
  <cp:lastModifiedBy>Jack</cp:lastModifiedBy>
  <cp:revision>17</cp:revision>
  <dcterms:created xsi:type="dcterms:W3CDTF">2020-10-15T07:23:48Z</dcterms:created>
  <dcterms:modified xsi:type="dcterms:W3CDTF">2020-10-26T14:43:48Z</dcterms:modified>
</cp:coreProperties>
</file>